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FF0E3-57D5-742A-35AC-507516AD0559}" v="16" dt="2023-01-05T01:59:53.044"/>
    <p1510:client id="{33A85540-BC19-63B1-5849-E38EDE9A35E1}" v="5" dt="2023-01-05T02:27:15.107"/>
    <p1510:client id="{6274EF50-044C-7063-DAFF-A3EAB8B7A51B}" v="21" dt="2023-01-05T02:46:15.269"/>
    <p1510:client id="{95B7D4A0-4B9F-1D1B-D603-5F6849F72973}" v="100" dt="2023-01-05T02:24:44.838"/>
    <p1510:client id="{99CCE24A-EECB-98F4-8E5E-8520CF41327C}" v="6" dt="2023-01-05T02:07:52.583"/>
    <p1510:client id="{D17EF8A0-14BE-B950-CE5E-93C8D0BC5EA2}" v="36" dt="2023-01-05T02:14:15.209"/>
    <p1510:client id="{E1E8A725-E0FB-0299-94F2-6FD8EE80BCCA}" v="19" dt="2022-12-29T06:42:40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5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, Po-keung" userId="S::wanpokeung@edb.gov.hk::ebef1ac5-dada-436e-ad25-6f5add716ef0" providerId="AD" clId="Web-{1A3FF0E3-57D5-742A-35AC-507516AD0559}"/>
    <pc:docChg chg="modSld">
      <pc:chgData name="WAN, Po-keung" userId="S::wanpokeung@edb.gov.hk::ebef1ac5-dada-436e-ad25-6f5add716ef0" providerId="AD" clId="Web-{1A3FF0E3-57D5-742A-35AC-507516AD0559}" dt="2023-01-05T01:59:53.044" v="15" actId="20577"/>
      <pc:docMkLst>
        <pc:docMk/>
      </pc:docMkLst>
      <pc:sldChg chg="modSp">
        <pc:chgData name="WAN, Po-keung" userId="S::wanpokeung@edb.gov.hk::ebef1ac5-dada-436e-ad25-6f5add716ef0" providerId="AD" clId="Web-{1A3FF0E3-57D5-742A-35AC-507516AD0559}" dt="2023-01-05T01:57:40.087" v="10" actId="20577"/>
        <pc:sldMkLst>
          <pc:docMk/>
          <pc:sldMk cId="2184297987" sldId="256"/>
        </pc:sldMkLst>
        <pc:spChg chg="mod">
          <ac:chgData name="WAN, Po-keung" userId="S::wanpokeung@edb.gov.hk::ebef1ac5-dada-436e-ad25-6f5add716ef0" providerId="AD" clId="Web-{1A3FF0E3-57D5-742A-35AC-507516AD0559}" dt="2023-01-05T01:57:40.087" v="10" actId="20577"/>
          <ac:spMkLst>
            <pc:docMk/>
            <pc:sldMk cId="2184297987" sldId="256"/>
            <ac:spMk id="3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1A3FF0E3-57D5-742A-35AC-507516AD0559}" dt="2023-01-05T01:59:53.044" v="15" actId="20577"/>
        <pc:sldMkLst>
          <pc:docMk/>
          <pc:sldMk cId="3141834844" sldId="257"/>
        </pc:sldMkLst>
        <pc:spChg chg="mod">
          <ac:chgData name="WAN, Po-keung" userId="S::wanpokeung@edb.gov.hk::ebef1ac5-dada-436e-ad25-6f5add716ef0" providerId="AD" clId="Web-{1A3FF0E3-57D5-742A-35AC-507516AD0559}" dt="2023-01-05T01:59:53.044" v="15" actId="20577"/>
          <ac:spMkLst>
            <pc:docMk/>
            <pc:sldMk cId="3141834844" sldId="257"/>
            <ac:spMk id="6" creationId="{00000000-0000-0000-0000-000000000000}"/>
          </ac:spMkLst>
        </pc:spChg>
      </pc:sldChg>
    </pc:docChg>
  </pc:docChgLst>
  <pc:docChgLst>
    <pc:chgData name="CHENG, Ling-ling" userId="S::chenglingling@edb.gov.hk::eb1a114f-49af-4861-a3d1-ed28adda5375" providerId="AD" clId="Web-{E1E8A725-E0FB-0299-94F2-6FD8EE80BCCA}"/>
    <pc:docChg chg="modSld">
      <pc:chgData name="CHENG, Ling-ling" userId="S::chenglingling@edb.gov.hk::eb1a114f-49af-4861-a3d1-ed28adda5375" providerId="AD" clId="Web-{E1E8A725-E0FB-0299-94F2-6FD8EE80BCCA}" dt="2022-12-29T06:42:40.528" v="18" actId="20577"/>
      <pc:docMkLst>
        <pc:docMk/>
      </pc:docMkLst>
      <pc:sldChg chg="modSp">
        <pc:chgData name="CHENG, Ling-ling" userId="S::chenglingling@edb.gov.hk::eb1a114f-49af-4861-a3d1-ed28adda5375" providerId="AD" clId="Web-{E1E8A725-E0FB-0299-94F2-6FD8EE80BCCA}" dt="2022-12-29T06:42:40.528" v="18" actId="20577"/>
        <pc:sldMkLst>
          <pc:docMk/>
          <pc:sldMk cId="3141834844" sldId="257"/>
        </pc:sldMkLst>
        <pc:spChg chg="mod">
          <ac:chgData name="CHENG, Ling-ling" userId="S::chenglingling@edb.gov.hk::eb1a114f-49af-4861-a3d1-ed28adda5375" providerId="AD" clId="Web-{E1E8A725-E0FB-0299-94F2-6FD8EE80BCCA}" dt="2022-12-29T06:42:40.528" v="18" actId="20577"/>
          <ac:spMkLst>
            <pc:docMk/>
            <pc:sldMk cId="3141834844" sldId="257"/>
            <ac:spMk id="6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6274EF50-044C-7063-DAFF-A3EAB8B7A51B}"/>
    <pc:docChg chg="modSld">
      <pc:chgData name="WAN, Po-keung" userId="S::wanpokeung@edb.gov.hk::ebef1ac5-dada-436e-ad25-6f5add716ef0" providerId="AD" clId="Web-{6274EF50-044C-7063-DAFF-A3EAB8B7A51B}" dt="2023-01-05T02:46:09.909" v="19" actId="20577"/>
      <pc:docMkLst>
        <pc:docMk/>
      </pc:docMkLst>
      <pc:sldChg chg="modSp">
        <pc:chgData name="WAN, Po-keung" userId="S::wanpokeung@edb.gov.hk::ebef1ac5-dada-436e-ad25-6f5add716ef0" providerId="AD" clId="Web-{6274EF50-044C-7063-DAFF-A3EAB8B7A51B}" dt="2023-01-05T02:39:24.916" v="1" actId="20577"/>
        <pc:sldMkLst>
          <pc:docMk/>
          <pc:sldMk cId="2074541039" sldId="259"/>
        </pc:sldMkLst>
        <pc:spChg chg="mod">
          <ac:chgData name="WAN, Po-keung" userId="S::wanpokeung@edb.gov.hk::ebef1ac5-dada-436e-ad25-6f5add716ef0" providerId="AD" clId="Web-{6274EF50-044C-7063-DAFF-A3EAB8B7A51B}" dt="2023-01-05T02:39:24.916" v="1" actId="20577"/>
          <ac:spMkLst>
            <pc:docMk/>
            <pc:sldMk cId="2074541039" sldId="259"/>
            <ac:spMk id="2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6274EF50-044C-7063-DAFF-A3EAB8B7A51B}" dt="2023-01-05T02:39:37.838" v="3" actId="20577"/>
        <pc:sldMkLst>
          <pc:docMk/>
          <pc:sldMk cId="3729197445" sldId="260"/>
        </pc:sldMkLst>
        <pc:spChg chg="mod">
          <ac:chgData name="WAN, Po-keung" userId="S::wanpokeung@edb.gov.hk::ebef1ac5-dada-436e-ad25-6f5add716ef0" providerId="AD" clId="Web-{6274EF50-044C-7063-DAFF-A3EAB8B7A51B}" dt="2023-01-05T02:39:37.838" v="3" actId="20577"/>
          <ac:spMkLst>
            <pc:docMk/>
            <pc:sldMk cId="3729197445" sldId="260"/>
            <ac:spMk id="2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6274EF50-044C-7063-DAFF-A3EAB8B7A51B}" dt="2023-01-05T02:39:56.526" v="5" actId="20577"/>
        <pc:sldMkLst>
          <pc:docMk/>
          <pc:sldMk cId="2058510656" sldId="261"/>
        </pc:sldMkLst>
        <pc:spChg chg="mod">
          <ac:chgData name="WAN, Po-keung" userId="S::wanpokeung@edb.gov.hk::ebef1ac5-dada-436e-ad25-6f5add716ef0" providerId="AD" clId="Web-{6274EF50-044C-7063-DAFF-A3EAB8B7A51B}" dt="2023-01-05T02:39:56.526" v="5" actId="20577"/>
          <ac:spMkLst>
            <pc:docMk/>
            <pc:sldMk cId="2058510656" sldId="261"/>
            <ac:spMk id="2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6274EF50-044C-7063-DAFF-A3EAB8B7A51B}" dt="2023-01-05T02:45:42.471" v="12" actId="14100"/>
        <pc:sldMkLst>
          <pc:docMk/>
          <pc:sldMk cId="2751977181" sldId="262"/>
        </pc:sldMkLst>
        <pc:spChg chg="mod">
          <ac:chgData name="WAN, Po-keung" userId="S::wanpokeung@edb.gov.hk::ebef1ac5-dada-436e-ad25-6f5add716ef0" providerId="AD" clId="Web-{6274EF50-044C-7063-DAFF-A3EAB8B7A51B}" dt="2023-01-05T02:40:19.276" v="7" actId="20577"/>
          <ac:spMkLst>
            <pc:docMk/>
            <pc:sldMk cId="2751977181" sldId="262"/>
            <ac:spMk id="2" creationId="{00000000-0000-0000-0000-000000000000}"/>
          </ac:spMkLst>
        </pc:spChg>
        <pc:spChg chg="mod">
          <ac:chgData name="WAN, Po-keung" userId="S::wanpokeung@edb.gov.hk::ebef1ac5-dada-436e-ad25-6f5add716ef0" providerId="AD" clId="Web-{6274EF50-044C-7063-DAFF-A3EAB8B7A51B}" dt="2023-01-05T02:45:42.471" v="12" actId="14100"/>
          <ac:spMkLst>
            <pc:docMk/>
            <pc:sldMk cId="2751977181" sldId="262"/>
            <ac:spMk id="4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6274EF50-044C-7063-DAFF-A3EAB8B7A51B}" dt="2023-01-05T02:46:09.909" v="19" actId="20577"/>
        <pc:sldMkLst>
          <pc:docMk/>
          <pc:sldMk cId="4256058022" sldId="263"/>
        </pc:sldMkLst>
        <pc:spChg chg="mod">
          <ac:chgData name="WAN, Po-keung" userId="S::wanpokeung@edb.gov.hk::ebef1ac5-dada-436e-ad25-6f5add716ef0" providerId="AD" clId="Web-{6274EF50-044C-7063-DAFF-A3EAB8B7A51B}" dt="2023-01-05T02:46:09.909" v="19" actId="20577"/>
          <ac:spMkLst>
            <pc:docMk/>
            <pc:sldMk cId="4256058022" sldId="263"/>
            <ac:spMk id="2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6274EF50-044C-7063-DAFF-A3EAB8B7A51B}" dt="2023-01-05T02:42:40.701" v="11" actId="20577"/>
        <pc:sldMkLst>
          <pc:docMk/>
          <pc:sldMk cId="1973699997" sldId="264"/>
        </pc:sldMkLst>
        <pc:spChg chg="mod">
          <ac:chgData name="WAN, Po-keung" userId="S::wanpokeung@edb.gov.hk::ebef1ac5-dada-436e-ad25-6f5add716ef0" providerId="AD" clId="Web-{6274EF50-044C-7063-DAFF-A3EAB8B7A51B}" dt="2023-01-05T02:42:40.701" v="11" actId="20577"/>
          <ac:spMkLst>
            <pc:docMk/>
            <pc:sldMk cId="1973699997" sldId="264"/>
            <ac:spMk id="2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99CCE24A-EECB-98F4-8E5E-8520CF41327C}"/>
    <pc:docChg chg="modSld">
      <pc:chgData name="WAN, Po-keung" userId="S::wanpokeung@edb.gov.hk::ebef1ac5-dada-436e-ad25-6f5add716ef0" providerId="AD" clId="Web-{99CCE24A-EECB-98F4-8E5E-8520CF41327C}" dt="2023-01-05T02:07:52.583" v="5" actId="20577"/>
      <pc:docMkLst>
        <pc:docMk/>
      </pc:docMkLst>
      <pc:sldChg chg="modSp">
        <pc:chgData name="WAN, Po-keung" userId="S::wanpokeung@edb.gov.hk::ebef1ac5-dada-436e-ad25-6f5add716ef0" providerId="AD" clId="Web-{99CCE24A-EECB-98F4-8E5E-8520CF41327C}" dt="2023-01-05T02:07:52.583" v="5" actId="20577"/>
        <pc:sldMkLst>
          <pc:docMk/>
          <pc:sldMk cId="2184297987" sldId="256"/>
        </pc:sldMkLst>
        <pc:spChg chg="mod">
          <ac:chgData name="WAN, Po-keung" userId="S::wanpokeung@edb.gov.hk::ebef1ac5-dada-436e-ad25-6f5add716ef0" providerId="AD" clId="Web-{99CCE24A-EECB-98F4-8E5E-8520CF41327C}" dt="2023-01-05T02:07:52.583" v="5" actId="20577"/>
          <ac:spMkLst>
            <pc:docMk/>
            <pc:sldMk cId="2184297987" sldId="256"/>
            <ac:spMk id="3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95B7D4A0-4B9F-1D1B-D603-5F6849F72973}"/>
    <pc:docChg chg="modSld">
      <pc:chgData name="WAN, Po-keung" userId="S::wanpokeung@edb.gov.hk::ebef1ac5-dada-436e-ad25-6f5add716ef0" providerId="AD" clId="Web-{95B7D4A0-4B9F-1D1B-D603-5F6849F72973}" dt="2023-01-05T02:24:44.838" v="108" actId="20577"/>
      <pc:docMkLst>
        <pc:docMk/>
      </pc:docMkLst>
      <pc:sldChg chg="modSp">
        <pc:chgData name="WAN, Po-keung" userId="S::wanpokeung@edb.gov.hk::ebef1ac5-dada-436e-ad25-6f5add716ef0" providerId="AD" clId="Web-{95B7D4A0-4B9F-1D1B-D603-5F6849F72973}" dt="2023-01-05T02:15:45.847" v="11" actId="20577"/>
        <pc:sldMkLst>
          <pc:docMk/>
          <pc:sldMk cId="509543107" sldId="258"/>
        </pc:sldMkLst>
        <pc:spChg chg="mod">
          <ac:chgData name="WAN, Po-keung" userId="S::wanpokeung@edb.gov.hk::ebef1ac5-dada-436e-ad25-6f5add716ef0" providerId="AD" clId="Web-{95B7D4A0-4B9F-1D1B-D603-5F6849F72973}" dt="2023-01-05T02:15:45.847" v="11" actId="20577"/>
          <ac:spMkLst>
            <pc:docMk/>
            <pc:sldMk cId="509543107" sldId="258"/>
            <ac:spMk id="2" creationId="{00000000-0000-0000-0000-000000000000}"/>
          </ac:spMkLst>
        </pc:spChg>
        <pc:graphicFrameChg chg="modGraphic">
          <ac:chgData name="WAN, Po-keung" userId="S::wanpokeung@edb.gov.hk::ebef1ac5-dada-436e-ad25-6f5add716ef0" providerId="AD" clId="Web-{95B7D4A0-4B9F-1D1B-D603-5F6849F72973}" dt="2023-01-05T02:15:39.675" v="9" actId="20577"/>
          <ac:graphicFrameMkLst>
            <pc:docMk/>
            <pc:sldMk cId="509543107" sldId="258"/>
            <ac:graphicFrameMk id="6" creationId="{00000000-0000-0000-0000-000000000000}"/>
          </ac:graphicFrameMkLst>
        </pc:graphicFrameChg>
      </pc:sldChg>
      <pc:sldChg chg="modSp">
        <pc:chgData name="WAN, Po-keung" userId="S::wanpokeung@edb.gov.hk::ebef1ac5-dada-436e-ad25-6f5add716ef0" providerId="AD" clId="Web-{95B7D4A0-4B9F-1D1B-D603-5F6849F72973}" dt="2023-01-05T02:19:17.887" v="34" actId="20577"/>
        <pc:sldMkLst>
          <pc:docMk/>
          <pc:sldMk cId="2074541039" sldId="259"/>
        </pc:sldMkLst>
        <pc:spChg chg="mod">
          <ac:chgData name="WAN, Po-keung" userId="S::wanpokeung@edb.gov.hk::ebef1ac5-dada-436e-ad25-6f5add716ef0" providerId="AD" clId="Web-{95B7D4A0-4B9F-1D1B-D603-5F6849F72973}" dt="2023-01-05T02:19:17.887" v="34" actId="20577"/>
          <ac:spMkLst>
            <pc:docMk/>
            <pc:sldMk cId="2074541039" sldId="259"/>
            <ac:spMk id="2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95B7D4A0-4B9F-1D1B-D603-5F6849F72973}" dt="2023-01-05T02:20:00.327" v="46" actId="20577"/>
        <pc:sldMkLst>
          <pc:docMk/>
          <pc:sldMk cId="3729197445" sldId="260"/>
        </pc:sldMkLst>
        <pc:spChg chg="mod">
          <ac:chgData name="WAN, Po-keung" userId="S::wanpokeung@edb.gov.hk::ebef1ac5-dada-436e-ad25-6f5add716ef0" providerId="AD" clId="Web-{95B7D4A0-4B9F-1D1B-D603-5F6849F72973}" dt="2023-01-05T02:19:37.685" v="44" actId="20577"/>
          <ac:spMkLst>
            <pc:docMk/>
            <pc:sldMk cId="3729197445" sldId="260"/>
            <ac:spMk id="2" creationId="{00000000-0000-0000-0000-000000000000}"/>
          </ac:spMkLst>
        </pc:spChg>
        <pc:spChg chg="mod">
          <ac:chgData name="WAN, Po-keung" userId="S::wanpokeung@edb.gov.hk::ebef1ac5-dada-436e-ad25-6f5add716ef0" providerId="AD" clId="Web-{95B7D4A0-4B9F-1D1B-D603-5F6849F72973}" dt="2023-01-05T02:20:00.327" v="46" actId="20577"/>
          <ac:spMkLst>
            <pc:docMk/>
            <pc:sldMk cId="3729197445" sldId="260"/>
            <ac:spMk id="28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95B7D4A0-4B9F-1D1B-D603-5F6849F72973}" dt="2023-01-05T02:21:12.001" v="56" actId="14100"/>
        <pc:sldMkLst>
          <pc:docMk/>
          <pc:sldMk cId="2058510656" sldId="261"/>
        </pc:sldMkLst>
        <pc:spChg chg="mod">
          <ac:chgData name="WAN, Po-keung" userId="S::wanpokeung@edb.gov.hk::ebef1ac5-dada-436e-ad25-6f5add716ef0" providerId="AD" clId="Web-{95B7D4A0-4B9F-1D1B-D603-5F6849F72973}" dt="2023-01-05T02:21:12.001" v="56" actId="14100"/>
          <ac:spMkLst>
            <pc:docMk/>
            <pc:sldMk cId="2058510656" sldId="261"/>
            <ac:spMk id="2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95B7D4A0-4B9F-1D1B-D603-5F6849F72973}" dt="2023-01-05T02:22:46.021" v="67" actId="20577"/>
        <pc:sldMkLst>
          <pc:docMk/>
          <pc:sldMk cId="2751977181" sldId="262"/>
        </pc:sldMkLst>
        <pc:spChg chg="mod">
          <ac:chgData name="WAN, Po-keung" userId="S::wanpokeung@edb.gov.hk::ebef1ac5-dada-436e-ad25-6f5add716ef0" providerId="AD" clId="Web-{95B7D4A0-4B9F-1D1B-D603-5F6849F72973}" dt="2023-01-05T02:22:46.021" v="67" actId="20577"/>
          <ac:spMkLst>
            <pc:docMk/>
            <pc:sldMk cId="2751977181" sldId="262"/>
            <ac:spMk id="2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95B7D4A0-4B9F-1D1B-D603-5F6849F72973}" dt="2023-01-05T02:24:44.838" v="108" actId="20577"/>
        <pc:sldMkLst>
          <pc:docMk/>
          <pc:sldMk cId="4256058022" sldId="263"/>
        </pc:sldMkLst>
        <pc:spChg chg="mod">
          <ac:chgData name="WAN, Po-keung" userId="S::wanpokeung@edb.gov.hk::ebef1ac5-dada-436e-ad25-6f5add716ef0" providerId="AD" clId="Web-{95B7D4A0-4B9F-1D1B-D603-5F6849F72973}" dt="2023-01-05T02:24:30.556" v="101" actId="20577"/>
          <ac:spMkLst>
            <pc:docMk/>
            <pc:sldMk cId="4256058022" sldId="263"/>
            <ac:spMk id="2" creationId="{00000000-0000-0000-0000-000000000000}"/>
          </ac:spMkLst>
        </pc:spChg>
        <pc:spChg chg="mod">
          <ac:chgData name="WAN, Po-keung" userId="S::wanpokeung@edb.gov.hk::ebef1ac5-dada-436e-ad25-6f5add716ef0" providerId="AD" clId="Web-{95B7D4A0-4B9F-1D1B-D603-5F6849F72973}" dt="2023-01-05T02:24:44.838" v="108" actId="20577"/>
          <ac:spMkLst>
            <pc:docMk/>
            <pc:sldMk cId="4256058022" sldId="263"/>
            <ac:spMk id="4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95B7D4A0-4B9F-1D1B-D603-5F6849F72973}" dt="2023-01-05T02:23:47.101" v="88" actId="20577"/>
        <pc:sldMkLst>
          <pc:docMk/>
          <pc:sldMk cId="1973699997" sldId="264"/>
        </pc:sldMkLst>
        <pc:spChg chg="mod">
          <ac:chgData name="WAN, Po-keung" userId="S::wanpokeung@edb.gov.hk::ebef1ac5-dada-436e-ad25-6f5add716ef0" providerId="AD" clId="Web-{95B7D4A0-4B9F-1D1B-D603-5F6849F72973}" dt="2023-01-05T02:23:47.101" v="88" actId="20577"/>
          <ac:spMkLst>
            <pc:docMk/>
            <pc:sldMk cId="1973699997" sldId="264"/>
            <ac:spMk id="2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D17EF8A0-14BE-B950-CE5E-93C8D0BC5EA2}"/>
    <pc:docChg chg="modSld">
      <pc:chgData name="WAN, Po-keung" userId="S::wanpokeung@edb.gov.hk::ebef1ac5-dada-436e-ad25-6f5add716ef0" providerId="AD" clId="Web-{D17EF8A0-14BE-B950-CE5E-93C8D0BC5EA2}" dt="2023-01-05T02:14:15.209" v="36" actId="20577"/>
      <pc:docMkLst>
        <pc:docMk/>
      </pc:docMkLst>
      <pc:sldChg chg="modSp">
        <pc:chgData name="WAN, Po-keung" userId="S::wanpokeung@edb.gov.hk::ebef1ac5-dada-436e-ad25-6f5add716ef0" providerId="AD" clId="Web-{D17EF8A0-14BE-B950-CE5E-93C8D0BC5EA2}" dt="2023-01-05T02:11:25.642" v="0" actId="20577"/>
        <pc:sldMkLst>
          <pc:docMk/>
          <pc:sldMk cId="2184297987" sldId="256"/>
        </pc:sldMkLst>
        <pc:spChg chg="mod">
          <ac:chgData name="WAN, Po-keung" userId="S::wanpokeung@edb.gov.hk::ebef1ac5-dada-436e-ad25-6f5add716ef0" providerId="AD" clId="Web-{D17EF8A0-14BE-B950-CE5E-93C8D0BC5EA2}" dt="2023-01-05T02:11:25.642" v="0" actId="20577"/>
          <ac:spMkLst>
            <pc:docMk/>
            <pc:sldMk cId="2184297987" sldId="256"/>
            <ac:spMk id="3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D17EF8A0-14BE-B950-CE5E-93C8D0BC5EA2}" dt="2023-01-05T02:12:59.113" v="22" actId="20577"/>
        <pc:sldMkLst>
          <pc:docMk/>
          <pc:sldMk cId="3141834844" sldId="257"/>
        </pc:sldMkLst>
        <pc:spChg chg="mod">
          <ac:chgData name="WAN, Po-keung" userId="S::wanpokeung@edb.gov.hk::ebef1ac5-dada-436e-ad25-6f5add716ef0" providerId="AD" clId="Web-{D17EF8A0-14BE-B950-CE5E-93C8D0BC5EA2}" dt="2023-01-05T02:12:59.113" v="22" actId="20577"/>
          <ac:spMkLst>
            <pc:docMk/>
            <pc:sldMk cId="3141834844" sldId="257"/>
            <ac:spMk id="6" creationId="{00000000-0000-0000-0000-000000000000}"/>
          </ac:spMkLst>
        </pc:spChg>
      </pc:sldChg>
      <pc:sldChg chg="modSp">
        <pc:chgData name="WAN, Po-keung" userId="S::wanpokeung@edb.gov.hk::ebef1ac5-dada-436e-ad25-6f5add716ef0" providerId="AD" clId="Web-{D17EF8A0-14BE-B950-CE5E-93C8D0BC5EA2}" dt="2023-01-05T02:14:15.209" v="36" actId="20577"/>
        <pc:sldMkLst>
          <pc:docMk/>
          <pc:sldMk cId="509543107" sldId="258"/>
        </pc:sldMkLst>
        <pc:spChg chg="mod">
          <ac:chgData name="WAN, Po-keung" userId="S::wanpokeung@edb.gov.hk::ebef1ac5-dada-436e-ad25-6f5add716ef0" providerId="AD" clId="Web-{D17EF8A0-14BE-B950-CE5E-93C8D0BC5EA2}" dt="2023-01-05T02:14:15.209" v="36" actId="20577"/>
          <ac:spMkLst>
            <pc:docMk/>
            <pc:sldMk cId="509543107" sldId="258"/>
            <ac:spMk id="2" creationId="{00000000-0000-0000-0000-000000000000}"/>
          </ac:spMkLst>
        </pc:spChg>
      </pc:sldChg>
    </pc:docChg>
  </pc:docChgLst>
  <pc:docChgLst>
    <pc:chgData name="WAN, Po-keung" userId="S::wanpokeung@edb.gov.hk::ebef1ac5-dada-436e-ad25-6f5add716ef0" providerId="AD" clId="Web-{33A85540-BC19-63B1-5849-E38EDE9A35E1}"/>
    <pc:docChg chg="modSld">
      <pc:chgData name="WAN, Po-keung" userId="S::wanpokeung@edb.gov.hk::ebef1ac5-dada-436e-ad25-6f5add716ef0" providerId="AD" clId="Web-{33A85540-BC19-63B1-5849-E38EDE9A35E1}" dt="2023-01-05T02:27:10.498" v="3" actId="20577"/>
      <pc:docMkLst>
        <pc:docMk/>
      </pc:docMkLst>
      <pc:sldChg chg="modSp">
        <pc:chgData name="WAN, Po-keung" userId="S::wanpokeung@edb.gov.hk::ebef1ac5-dada-436e-ad25-6f5add716ef0" providerId="AD" clId="Web-{33A85540-BC19-63B1-5849-E38EDE9A35E1}" dt="2023-01-05T02:27:10.498" v="3" actId="20577"/>
        <pc:sldMkLst>
          <pc:docMk/>
          <pc:sldMk cId="3141834844" sldId="257"/>
        </pc:sldMkLst>
        <pc:spChg chg="mod">
          <ac:chgData name="WAN, Po-keung" userId="S::wanpokeung@edb.gov.hk::ebef1ac5-dada-436e-ad25-6f5add716ef0" providerId="AD" clId="Web-{33A85540-BC19-63B1-5849-E38EDE9A35E1}" dt="2023-01-05T02:27:10.498" v="3" actId="20577"/>
          <ac:spMkLst>
            <pc:docMk/>
            <pc:sldMk cId="3141834844" sldId="257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EB32D-0CAE-4B8F-BCF7-4CBE9C53D046}" type="doc">
      <dgm:prSet loTypeId="urn:microsoft.com/office/officeart/2005/8/layout/cycle8" loCatId="cycle" qsTypeId="urn:microsoft.com/office/officeart/2005/8/quickstyle/simple4" qsCatId="simple" csTypeId="urn:microsoft.com/office/officeart/2005/8/colors/colorful1" csCatId="colorful" phldr="1"/>
      <dgm:spPr/>
    </dgm:pt>
    <dgm:pt modelId="{F4D46543-8DC6-4A77-BC39-E82643E199E9}">
      <dgm:prSet phldrT="[文字]"/>
      <dgm:spPr/>
      <dgm:t>
        <a:bodyPr/>
        <a:lstStyle/>
        <a:p>
          <a:r>
            <a:rPr lang="en-US" altLang="zh-TW" dirty="0"/>
            <a:t>Historical knowledge</a:t>
          </a:r>
          <a:endParaRPr lang="zh-TW" altLang="en-US" dirty="0"/>
        </a:p>
      </dgm:t>
    </dgm:pt>
    <dgm:pt modelId="{55E58C58-99F6-4780-BCF0-A07C9E4A4A3F}" type="parTrans" cxnId="{1DB38478-0F0A-4CBB-8F75-548361E70669}">
      <dgm:prSet/>
      <dgm:spPr/>
      <dgm:t>
        <a:bodyPr/>
        <a:lstStyle/>
        <a:p>
          <a:endParaRPr lang="zh-TW" altLang="en-US"/>
        </a:p>
      </dgm:t>
    </dgm:pt>
    <dgm:pt modelId="{D25729BC-D157-46A7-ABCE-E6EA07F091A3}" type="sibTrans" cxnId="{1DB38478-0F0A-4CBB-8F75-548361E70669}">
      <dgm:prSet/>
      <dgm:spPr/>
      <dgm:t>
        <a:bodyPr/>
        <a:lstStyle/>
        <a:p>
          <a:endParaRPr lang="zh-TW" altLang="en-US"/>
        </a:p>
      </dgm:t>
    </dgm:pt>
    <dgm:pt modelId="{2E8EBC66-B997-454B-9F29-BB534D8C25EE}">
      <dgm:prSet phldrT="[文字]"/>
      <dgm:spPr/>
      <dgm:t>
        <a:bodyPr/>
        <a:lstStyle/>
        <a:p>
          <a:r>
            <a:rPr lang="en-US" altLang="zh-TW" dirty="0"/>
            <a:t>Historical skills</a:t>
          </a:r>
          <a:endParaRPr lang="zh-TW" altLang="en-US" dirty="0"/>
        </a:p>
      </dgm:t>
    </dgm:pt>
    <dgm:pt modelId="{5D5F3473-6E56-4F88-A8FF-1DDDF3E806AA}" type="parTrans" cxnId="{24AD6DC1-1ECF-4D76-BC6A-450F2140E45C}">
      <dgm:prSet/>
      <dgm:spPr/>
      <dgm:t>
        <a:bodyPr/>
        <a:lstStyle/>
        <a:p>
          <a:endParaRPr lang="zh-TW" altLang="en-US"/>
        </a:p>
      </dgm:t>
    </dgm:pt>
    <dgm:pt modelId="{CB4B3F21-CA97-4E86-89B9-27F8A55562A7}" type="sibTrans" cxnId="{24AD6DC1-1ECF-4D76-BC6A-450F2140E45C}">
      <dgm:prSet/>
      <dgm:spPr/>
      <dgm:t>
        <a:bodyPr/>
        <a:lstStyle/>
        <a:p>
          <a:endParaRPr lang="zh-TW" altLang="en-US"/>
        </a:p>
      </dgm:t>
    </dgm:pt>
    <dgm:pt modelId="{039D64E2-F904-4EF3-9846-161F03415930}">
      <dgm:prSet phldrT="[文字]"/>
      <dgm:spPr/>
      <dgm:t>
        <a:bodyPr/>
        <a:lstStyle/>
        <a:p>
          <a:pPr rtl="0"/>
          <a:r>
            <a:rPr lang="en-GB" altLang="en-US" dirty="0"/>
            <a:t>Positive </a:t>
          </a:r>
          <a:r>
            <a:rPr lang="en-GB" altLang="en-US" dirty="0">
              <a:latin typeface="Trebuchet MS" panose="020B0603020202020204"/>
            </a:rPr>
            <a:t>values and attitudes</a:t>
          </a:r>
          <a:endParaRPr lang="zh-TW" altLang="en-US" dirty="0"/>
        </a:p>
      </dgm:t>
    </dgm:pt>
    <dgm:pt modelId="{3F9B7899-646F-4CAF-A332-C57F0A56C86B}" type="parTrans" cxnId="{435D37DD-D841-4CC6-91A2-7BF018913CAB}">
      <dgm:prSet/>
      <dgm:spPr/>
      <dgm:t>
        <a:bodyPr/>
        <a:lstStyle/>
        <a:p>
          <a:endParaRPr lang="zh-TW" altLang="en-US"/>
        </a:p>
      </dgm:t>
    </dgm:pt>
    <dgm:pt modelId="{B6BF99EF-D423-46F7-B36D-6DADD7A1CB72}" type="sibTrans" cxnId="{435D37DD-D841-4CC6-91A2-7BF018913CAB}">
      <dgm:prSet/>
      <dgm:spPr/>
      <dgm:t>
        <a:bodyPr/>
        <a:lstStyle/>
        <a:p>
          <a:endParaRPr lang="zh-TW" altLang="en-US"/>
        </a:p>
      </dgm:t>
    </dgm:pt>
    <dgm:pt modelId="{6CF0BF1A-0920-41D2-9835-0728B0AFF3F4}" type="pres">
      <dgm:prSet presAssocID="{DDDEB32D-0CAE-4B8F-BCF7-4CBE9C53D046}" presName="compositeShape" presStyleCnt="0">
        <dgm:presLayoutVars>
          <dgm:chMax val="7"/>
          <dgm:dir/>
          <dgm:resizeHandles val="exact"/>
        </dgm:presLayoutVars>
      </dgm:prSet>
      <dgm:spPr/>
    </dgm:pt>
    <dgm:pt modelId="{5CA65E4F-3696-4BCE-B966-7B0974FBF14A}" type="pres">
      <dgm:prSet presAssocID="{DDDEB32D-0CAE-4B8F-BCF7-4CBE9C53D046}" presName="wedge1" presStyleLbl="node1" presStyleIdx="0" presStyleCnt="3"/>
      <dgm:spPr/>
      <dgm:t>
        <a:bodyPr/>
        <a:lstStyle/>
        <a:p>
          <a:endParaRPr lang="zh-TW" altLang="en-US"/>
        </a:p>
      </dgm:t>
    </dgm:pt>
    <dgm:pt modelId="{67844AB1-4DCB-4350-A312-8FFD51BEA5C8}" type="pres">
      <dgm:prSet presAssocID="{DDDEB32D-0CAE-4B8F-BCF7-4CBE9C53D046}" presName="dummy1a" presStyleCnt="0"/>
      <dgm:spPr/>
    </dgm:pt>
    <dgm:pt modelId="{8E563414-8A08-4936-99CD-02B1529649AD}" type="pres">
      <dgm:prSet presAssocID="{DDDEB32D-0CAE-4B8F-BCF7-4CBE9C53D046}" presName="dummy1b" presStyleCnt="0"/>
      <dgm:spPr/>
    </dgm:pt>
    <dgm:pt modelId="{C106BA25-87DD-488D-AAC6-D5E3558C7CF8}" type="pres">
      <dgm:prSet presAssocID="{DDDEB32D-0CAE-4B8F-BCF7-4CBE9C53D04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7140EA-1AA9-47C2-8FA8-AA65B5618F45}" type="pres">
      <dgm:prSet presAssocID="{DDDEB32D-0CAE-4B8F-BCF7-4CBE9C53D046}" presName="wedge2" presStyleLbl="node1" presStyleIdx="1" presStyleCnt="3"/>
      <dgm:spPr/>
      <dgm:t>
        <a:bodyPr/>
        <a:lstStyle/>
        <a:p>
          <a:endParaRPr lang="zh-TW" altLang="en-US"/>
        </a:p>
      </dgm:t>
    </dgm:pt>
    <dgm:pt modelId="{8C1A35FD-B25A-4DDA-A937-916EA952278F}" type="pres">
      <dgm:prSet presAssocID="{DDDEB32D-0CAE-4B8F-BCF7-4CBE9C53D046}" presName="dummy2a" presStyleCnt="0"/>
      <dgm:spPr/>
    </dgm:pt>
    <dgm:pt modelId="{AE0ACE7F-D419-41CA-8473-7C5A30628216}" type="pres">
      <dgm:prSet presAssocID="{DDDEB32D-0CAE-4B8F-BCF7-4CBE9C53D046}" presName="dummy2b" presStyleCnt="0"/>
      <dgm:spPr/>
    </dgm:pt>
    <dgm:pt modelId="{6938FF38-9E62-4570-9EB9-6376FBC98825}" type="pres">
      <dgm:prSet presAssocID="{DDDEB32D-0CAE-4B8F-BCF7-4CBE9C53D04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2D59BA-189D-4410-A622-2071BF1D79E8}" type="pres">
      <dgm:prSet presAssocID="{DDDEB32D-0CAE-4B8F-BCF7-4CBE9C53D046}" presName="wedge3" presStyleLbl="node1" presStyleIdx="2" presStyleCnt="3"/>
      <dgm:spPr/>
      <dgm:t>
        <a:bodyPr/>
        <a:lstStyle/>
        <a:p>
          <a:endParaRPr lang="zh-TW" altLang="en-US"/>
        </a:p>
      </dgm:t>
    </dgm:pt>
    <dgm:pt modelId="{B3887F99-15E9-45C2-835C-55511B59EFD4}" type="pres">
      <dgm:prSet presAssocID="{DDDEB32D-0CAE-4B8F-BCF7-4CBE9C53D046}" presName="dummy3a" presStyleCnt="0"/>
      <dgm:spPr/>
    </dgm:pt>
    <dgm:pt modelId="{4B802246-5AF0-4FBE-9805-CC3F3B6A4436}" type="pres">
      <dgm:prSet presAssocID="{DDDEB32D-0CAE-4B8F-BCF7-4CBE9C53D046}" presName="dummy3b" presStyleCnt="0"/>
      <dgm:spPr/>
    </dgm:pt>
    <dgm:pt modelId="{A2DAC125-D32A-4FCC-8692-99578335D769}" type="pres">
      <dgm:prSet presAssocID="{DDDEB32D-0CAE-4B8F-BCF7-4CBE9C53D04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00A545-230B-4372-83FE-DE2E8C41D361}" type="pres">
      <dgm:prSet presAssocID="{CB4B3F21-CA97-4E86-89B9-27F8A55562A7}" presName="arrowWedge1" presStyleLbl="fgSibTrans2D1" presStyleIdx="0" presStyleCnt="3"/>
      <dgm:spPr/>
    </dgm:pt>
    <dgm:pt modelId="{56BE533B-9E6D-490B-B829-2224BE67CA67}" type="pres">
      <dgm:prSet presAssocID="{B6BF99EF-D423-46F7-B36D-6DADD7A1CB72}" presName="arrowWedge2" presStyleLbl="fgSibTrans2D1" presStyleIdx="1" presStyleCnt="3"/>
      <dgm:spPr/>
    </dgm:pt>
    <dgm:pt modelId="{D8EA2011-CE6F-4C1C-A34B-749847E31D67}" type="pres">
      <dgm:prSet presAssocID="{D25729BC-D157-46A7-ABCE-E6EA07F091A3}" presName="arrowWedge3" presStyleLbl="fgSibTrans2D1" presStyleIdx="2" presStyleCnt="3"/>
      <dgm:spPr/>
    </dgm:pt>
  </dgm:ptLst>
  <dgm:cxnLst>
    <dgm:cxn modelId="{DBA40099-35D3-44E3-B5C1-6CB3DEB69176}" type="presOf" srcId="{F4D46543-8DC6-4A77-BC39-E82643E199E9}" destId="{BB2D59BA-189D-4410-A622-2071BF1D79E8}" srcOrd="0" destOrd="0" presId="urn:microsoft.com/office/officeart/2005/8/layout/cycle8"/>
    <dgm:cxn modelId="{4AF0AFA4-7E77-4B03-B122-6C47F5678CC9}" type="presOf" srcId="{2E8EBC66-B997-454B-9F29-BB534D8C25EE}" destId="{5CA65E4F-3696-4BCE-B966-7B0974FBF14A}" srcOrd="0" destOrd="0" presId="urn:microsoft.com/office/officeart/2005/8/layout/cycle8"/>
    <dgm:cxn modelId="{E1BDD5BF-65D0-45B3-9D31-8295751B691A}" type="presOf" srcId="{2E8EBC66-B997-454B-9F29-BB534D8C25EE}" destId="{C106BA25-87DD-488D-AAC6-D5E3558C7CF8}" srcOrd="1" destOrd="0" presId="urn:microsoft.com/office/officeart/2005/8/layout/cycle8"/>
    <dgm:cxn modelId="{8343D05B-2243-495E-8CC7-EC400C1B2ACB}" type="presOf" srcId="{039D64E2-F904-4EF3-9846-161F03415930}" destId="{3B7140EA-1AA9-47C2-8FA8-AA65B5618F45}" srcOrd="0" destOrd="0" presId="urn:microsoft.com/office/officeart/2005/8/layout/cycle8"/>
    <dgm:cxn modelId="{4C456C96-31F0-408A-B854-C56C98E1D2B8}" type="presOf" srcId="{F4D46543-8DC6-4A77-BC39-E82643E199E9}" destId="{A2DAC125-D32A-4FCC-8692-99578335D769}" srcOrd="1" destOrd="0" presId="urn:microsoft.com/office/officeart/2005/8/layout/cycle8"/>
    <dgm:cxn modelId="{435D37DD-D841-4CC6-91A2-7BF018913CAB}" srcId="{DDDEB32D-0CAE-4B8F-BCF7-4CBE9C53D046}" destId="{039D64E2-F904-4EF3-9846-161F03415930}" srcOrd="1" destOrd="0" parTransId="{3F9B7899-646F-4CAF-A332-C57F0A56C86B}" sibTransId="{B6BF99EF-D423-46F7-B36D-6DADD7A1CB72}"/>
    <dgm:cxn modelId="{66F8ADA1-32C7-4AA8-A6B4-71522719CE9B}" type="presOf" srcId="{039D64E2-F904-4EF3-9846-161F03415930}" destId="{6938FF38-9E62-4570-9EB9-6376FBC98825}" srcOrd="1" destOrd="0" presId="urn:microsoft.com/office/officeart/2005/8/layout/cycle8"/>
    <dgm:cxn modelId="{24AD6DC1-1ECF-4D76-BC6A-450F2140E45C}" srcId="{DDDEB32D-0CAE-4B8F-BCF7-4CBE9C53D046}" destId="{2E8EBC66-B997-454B-9F29-BB534D8C25EE}" srcOrd="0" destOrd="0" parTransId="{5D5F3473-6E56-4F88-A8FF-1DDDF3E806AA}" sibTransId="{CB4B3F21-CA97-4E86-89B9-27F8A55562A7}"/>
    <dgm:cxn modelId="{628A7DDC-B402-4AB1-82ED-7FBBDD17BC77}" type="presOf" srcId="{DDDEB32D-0CAE-4B8F-BCF7-4CBE9C53D046}" destId="{6CF0BF1A-0920-41D2-9835-0728B0AFF3F4}" srcOrd="0" destOrd="0" presId="urn:microsoft.com/office/officeart/2005/8/layout/cycle8"/>
    <dgm:cxn modelId="{1DB38478-0F0A-4CBB-8F75-548361E70669}" srcId="{DDDEB32D-0CAE-4B8F-BCF7-4CBE9C53D046}" destId="{F4D46543-8DC6-4A77-BC39-E82643E199E9}" srcOrd="2" destOrd="0" parTransId="{55E58C58-99F6-4780-BCF0-A07C9E4A4A3F}" sibTransId="{D25729BC-D157-46A7-ABCE-E6EA07F091A3}"/>
    <dgm:cxn modelId="{638FCA44-BB09-43AB-A104-F1988F3FBA3A}" type="presParOf" srcId="{6CF0BF1A-0920-41D2-9835-0728B0AFF3F4}" destId="{5CA65E4F-3696-4BCE-B966-7B0974FBF14A}" srcOrd="0" destOrd="0" presId="urn:microsoft.com/office/officeart/2005/8/layout/cycle8"/>
    <dgm:cxn modelId="{4AE238CE-1062-45D6-9A46-9FDC4A3DB649}" type="presParOf" srcId="{6CF0BF1A-0920-41D2-9835-0728B0AFF3F4}" destId="{67844AB1-4DCB-4350-A312-8FFD51BEA5C8}" srcOrd="1" destOrd="0" presId="urn:microsoft.com/office/officeart/2005/8/layout/cycle8"/>
    <dgm:cxn modelId="{03AC1AD9-1BE3-4D8F-8643-96416073D090}" type="presParOf" srcId="{6CF0BF1A-0920-41D2-9835-0728B0AFF3F4}" destId="{8E563414-8A08-4936-99CD-02B1529649AD}" srcOrd="2" destOrd="0" presId="urn:microsoft.com/office/officeart/2005/8/layout/cycle8"/>
    <dgm:cxn modelId="{5FAF3174-1C35-49EC-9436-E0229315D683}" type="presParOf" srcId="{6CF0BF1A-0920-41D2-9835-0728B0AFF3F4}" destId="{C106BA25-87DD-488D-AAC6-D5E3558C7CF8}" srcOrd="3" destOrd="0" presId="urn:microsoft.com/office/officeart/2005/8/layout/cycle8"/>
    <dgm:cxn modelId="{88FE5D42-7AE6-445C-8A1E-B1683C802D2C}" type="presParOf" srcId="{6CF0BF1A-0920-41D2-9835-0728B0AFF3F4}" destId="{3B7140EA-1AA9-47C2-8FA8-AA65B5618F45}" srcOrd="4" destOrd="0" presId="urn:microsoft.com/office/officeart/2005/8/layout/cycle8"/>
    <dgm:cxn modelId="{17159963-7B8A-430A-BF16-B713A453F43F}" type="presParOf" srcId="{6CF0BF1A-0920-41D2-9835-0728B0AFF3F4}" destId="{8C1A35FD-B25A-4DDA-A937-916EA952278F}" srcOrd="5" destOrd="0" presId="urn:microsoft.com/office/officeart/2005/8/layout/cycle8"/>
    <dgm:cxn modelId="{0CD84E98-590F-41EA-870B-E7897E0617DD}" type="presParOf" srcId="{6CF0BF1A-0920-41D2-9835-0728B0AFF3F4}" destId="{AE0ACE7F-D419-41CA-8473-7C5A30628216}" srcOrd="6" destOrd="0" presId="urn:microsoft.com/office/officeart/2005/8/layout/cycle8"/>
    <dgm:cxn modelId="{4B55656C-E714-47FF-9A1F-86BBC0BC174E}" type="presParOf" srcId="{6CF0BF1A-0920-41D2-9835-0728B0AFF3F4}" destId="{6938FF38-9E62-4570-9EB9-6376FBC98825}" srcOrd="7" destOrd="0" presId="urn:microsoft.com/office/officeart/2005/8/layout/cycle8"/>
    <dgm:cxn modelId="{86C4ED1A-EAE9-478B-9C35-9BA133F8FFA4}" type="presParOf" srcId="{6CF0BF1A-0920-41D2-9835-0728B0AFF3F4}" destId="{BB2D59BA-189D-4410-A622-2071BF1D79E8}" srcOrd="8" destOrd="0" presId="urn:microsoft.com/office/officeart/2005/8/layout/cycle8"/>
    <dgm:cxn modelId="{75E7B9D8-84E5-4B4F-874E-081CED2AAC18}" type="presParOf" srcId="{6CF0BF1A-0920-41D2-9835-0728B0AFF3F4}" destId="{B3887F99-15E9-45C2-835C-55511B59EFD4}" srcOrd="9" destOrd="0" presId="urn:microsoft.com/office/officeart/2005/8/layout/cycle8"/>
    <dgm:cxn modelId="{D529F641-A783-4C40-9EC0-15C76F1ED7C6}" type="presParOf" srcId="{6CF0BF1A-0920-41D2-9835-0728B0AFF3F4}" destId="{4B802246-5AF0-4FBE-9805-CC3F3B6A4436}" srcOrd="10" destOrd="0" presId="urn:microsoft.com/office/officeart/2005/8/layout/cycle8"/>
    <dgm:cxn modelId="{D4505727-25E9-4854-A55C-F23C695C2AD0}" type="presParOf" srcId="{6CF0BF1A-0920-41D2-9835-0728B0AFF3F4}" destId="{A2DAC125-D32A-4FCC-8692-99578335D769}" srcOrd="11" destOrd="0" presId="urn:microsoft.com/office/officeart/2005/8/layout/cycle8"/>
    <dgm:cxn modelId="{A1445FEA-D124-4593-9DDF-2236BC51E318}" type="presParOf" srcId="{6CF0BF1A-0920-41D2-9835-0728B0AFF3F4}" destId="{FA00A545-230B-4372-83FE-DE2E8C41D361}" srcOrd="12" destOrd="0" presId="urn:microsoft.com/office/officeart/2005/8/layout/cycle8"/>
    <dgm:cxn modelId="{40ED7AF8-4F06-41F9-B402-12B234093D51}" type="presParOf" srcId="{6CF0BF1A-0920-41D2-9835-0728B0AFF3F4}" destId="{56BE533B-9E6D-490B-B829-2224BE67CA67}" srcOrd="13" destOrd="0" presId="urn:microsoft.com/office/officeart/2005/8/layout/cycle8"/>
    <dgm:cxn modelId="{51F54BCF-4170-4FD6-942F-5C3594CEB439}" type="presParOf" srcId="{6CF0BF1A-0920-41D2-9835-0728B0AFF3F4}" destId="{D8EA2011-CE6F-4C1C-A34B-749847E31D67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65E4F-3696-4BCE-B966-7B0974FBF14A}">
      <dsp:nvSpPr>
        <dsp:cNvPr id="0" name=""/>
        <dsp:cNvSpPr/>
      </dsp:nvSpPr>
      <dsp:spPr>
        <a:xfrm>
          <a:off x="2735101" y="252293"/>
          <a:ext cx="3260407" cy="326040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/>
            <a:t>Historical skills</a:t>
          </a:r>
          <a:endParaRPr lang="zh-TW" altLang="en-US" sz="1800" kern="1200" dirty="0"/>
        </a:p>
      </dsp:txBody>
      <dsp:txXfrm>
        <a:off x="4453413" y="943189"/>
        <a:ext cx="1164431" cy="970359"/>
      </dsp:txXfrm>
    </dsp:sp>
    <dsp:sp modelId="{3B7140EA-1AA9-47C2-8FA8-AA65B5618F45}">
      <dsp:nvSpPr>
        <dsp:cNvPr id="0" name=""/>
        <dsp:cNvSpPr/>
      </dsp:nvSpPr>
      <dsp:spPr>
        <a:xfrm>
          <a:off x="2667952" y="368736"/>
          <a:ext cx="3260407" cy="326040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altLang="en-US" sz="1800" kern="1200" dirty="0"/>
            <a:t>Positive </a:t>
          </a:r>
          <a:r>
            <a:rPr lang="en-GB" altLang="en-US" sz="1800" kern="1200" dirty="0">
              <a:latin typeface="Trebuchet MS" panose="020B0603020202020204"/>
            </a:rPr>
            <a:t>values and attitudes</a:t>
          </a:r>
          <a:endParaRPr lang="zh-TW" altLang="en-US" sz="1800" kern="1200" dirty="0"/>
        </a:p>
      </dsp:txBody>
      <dsp:txXfrm>
        <a:off x="3444239" y="2484119"/>
        <a:ext cx="1746646" cy="853916"/>
      </dsp:txXfrm>
    </dsp:sp>
    <dsp:sp modelId="{BB2D59BA-189D-4410-A622-2071BF1D79E8}">
      <dsp:nvSpPr>
        <dsp:cNvPr id="0" name=""/>
        <dsp:cNvSpPr/>
      </dsp:nvSpPr>
      <dsp:spPr>
        <a:xfrm>
          <a:off x="2600803" y="252293"/>
          <a:ext cx="3260407" cy="326040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/>
            <a:t>Historical knowledge</a:t>
          </a:r>
          <a:endParaRPr lang="zh-TW" altLang="en-US" sz="1800" kern="1200" dirty="0"/>
        </a:p>
      </dsp:txBody>
      <dsp:txXfrm>
        <a:off x="2978467" y="943189"/>
        <a:ext cx="1164431" cy="970359"/>
      </dsp:txXfrm>
    </dsp:sp>
    <dsp:sp modelId="{FA00A545-230B-4372-83FE-DE2E8C41D361}">
      <dsp:nvSpPr>
        <dsp:cNvPr id="0" name=""/>
        <dsp:cNvSpPr/>
      </dsp:nvSpPr>
      <dsp:spPr>
        <a:xfrm>
          <a:off x="2533535" y="50458"/>
          <a:ext cx="3664076" cy="366407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BE533B-9E6D-490B-B829-2224BE67CA67}">
      <dsp:nvSpPr>
        <dsp:cNvPr id="0" name=""/>
        <dsp:cNvSpPr/>
      </dsp:nvSpPr>
      <dsp:spPr>
        <a:xfrm>
          <a:off x="2466117" y="166695"/>
          <a:ext cx="3664076" cy="366407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EA2011-CE6F-4C1C-A34B-749847E31D67}">
      <dsp:nvSpPr>
        <dsp:cNvPr id="0" name=""/>
        <dsp:cNvSpPr/>
      </dsp:nvSpPr>
      <dsp:spPr>
        <a:xfrm>
          <a:off x="2398699" y="50458"/>
          <a:ext cx="3664076" cy="366407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404531"/>
            <a:ext cx="7766936" cy="1646302"/>
          </a:xfrm>
        </p:spPr>
        <p:txBody>
          <a:bodyPr/>
          <a:lstStyle/>
          <a:p>
            <a:r>
              <a:rPr lang="en-US" sz="2000" dirty="0"/>
              <a:t>Learning and Teaching Resources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for Secondary History Curriculum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/>
              <a:t>Military History from Multiple Perspectives: Economy, Medicine, International Law and Others</a:t>
            </a:r>
            <a:endParaRPr lang="en-GB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050833"/>
            <a:ext cx="7766936" cy="1096899"/>
          </a:xfrm>
        </p:spPr>
        <p:txBody>
          <a:bodyPr>
            <a:normAutofit/>
          </a:bodyPr>
          <a:lstStyle/>
          <a:p>
            <a:r>
              <a:rPr lang="en-US" sz="2400" dirty="0"/>
              <a:t>For </a:t>
            </a:r>
            <a:r>
              <a:rPr lang="en-US" sz="2400" dirty="0" smtClean="0"/>
              <a:t>daily </a:t>
            </a:r>
            <a:r>
              <a:rPr lang="en-US" sz="2400" dirty="0"/>
              <a:t>learning and teaching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5"/>
          <a:stretch/>
        </p:blipFill>
        <p:spPr>
          <a:xfrm>
            <a:off x="7958295" y="1276140"/>
            <a:ext cx="324774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97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    Introduction</a:t>
            </a:r>
            <a:endParaRPr lang="en-GB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/>
            <a:r>
              <a:rPr lang="en-GB" dirty="0"/>
              <a:t>Published by the Personal, Social and Humanities Section of Curriculum Development Institute, Education Bureau (EDB)</a:t>
            </a:r>
          </a:p>
          <a:p>
            <a:pPr algn="just"/>
            <a:r>
              <a:rPr lang="en-GB" dirty="0"/>
              <a:t>Aim to support teachers in implementing the learning and teaching of the revised History Curriculum (S1-3)</a:t>
            </a:r>
          </a:p>
          <a:p>
            <a:pPr algn="just"/>
            <a:r>
              <a:rPr lang="en-GB" dirty="0"/>
              <a:t>Cater for students’ different learning needs and interests</a:t>
            </a:r>
          </a:p>
          <a:p>
            <a:pPr algn="just"/>
            <a:r>
              <a:rPr lang="en-GB" dirty="0"/>
              <a:t>Broaden students’ global perspectives</a:t>
            </a:r>
          </a:p>
          <a:p>
            <a:pPr algn="just"/>
            <a:r>
              <a:rPr lang="en-GB" dirty="0"/>
              <a:t>Help students understand that wars are man-made tragedies </a:t>
            </a:r>
          </a:p>
          <a:p>
            <a:pPr algn="just"/>
            <a:r>
              <a:rPr lang="en-GB" dirty="0"/>
              <a:t>Cultivate in students positive values and attitudes such as cherishing peace, upholding caring for others and perseverance.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5"/>
          <a:stretch/>
        </p:blipFill>
        <p:spPr>
          <a:xfrm>
            <a:off x="1296238" y="1678074"/>
            <a:ext cx="3247748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3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    For everyday learning and teaching</a:t>
            </a: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0318212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95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everyday learning and teaching —Historical knowledge</a:t>
            </a:r>
          </a:p>
        </p:txBody>
      </p:sp>
      <p:pic>
        <p:nvPicPr>
          <p:cNvPr id="26" name="內容版面配置區 2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09029" y="2431495"/>
            <a:ext cx="2840982" cy="360914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88864" y="4953779"/>
            <a:ext cx="28486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1: War and Economy</a:t>
            </a:r>
          </a:p>
        </p:txBody>
      </p:sp>
      <p:sp>
        <p:nvSpPr>
          <p:cNvPr id="25" name="矩形 24"/>
          <p:cNvSpPr/>
          <p:nvPr/>
        </p:nvSpPr>
        <p:spPr>
          <a:xfrm>
            <a:off x="3009029" y="2159867"/>
            <a:ext cx="26979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Chapter 4: War and Society</a:t>
            </a:r>
            <a:endParaRPr lang="en-GB" sz="1600" dirty="0"/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3"/>
          <a:srcRect b="37860"/>
          <a:stretch/>
        </p:blipFill>
        <p:spPr>
          <a:xfrm>
            <a:off x="116758" y="1930400"/>
            <a:ext cx="2935878" cy="3074402"/>
          </a:xfrm>
          <a:prstGeom prst="rect">
            <a:avLst/>
          </a:prstGeom>
        </p:spPr>
      </p:pic>
      <p:sp>
        <p:nvSpPr>
          <p:cNvPr id="28" name="內容版面配置區 27"/>
          <p:cNvSpPr>
            <a:spLocks noGrp="1"/>
          </p:cNvSpPr>
          <p:nvPr>
            <p:ph sz="half" idx="2"/>
          </p:nvPr>
        </p:nvSpPr>
        <p:spPr>
          <a:xfrm>
            <a:off x="5873407" y="2159867"/>
            <a:ext cx="4184034" cy="3880773"/>
          </a:xfrm>
        </p:spPr>
        <p:txBody>
          <a:bodyPr/>
          <a:lstStyle/>
          <a:p>
            <a:r>
              <a:rPr lang="en-US" dirty="0"/>
              <a:t>In connection with </a:t>
            </a:r>
            <a:r>
              <a:rPr lang="en-GB" dirty="0"/>
              <a:t>Topic 9: International conflicts and crises in the 20th century (I) – the two world wars—Case study: Total war</a:t>
            </a:r>
          </a:p>
          <a:p>
            <a:pPr lvl="1"/>
            <a:r>
              <a:rPr lang="en-GB" dirty="0"/>
              <a:t>Provide students with </a:t>
            </a:r>
            <a:r>
              <a:rPr lang="en-US" dirty="0" smtClean="0"/>
              <a:t>an </a:t>
            </a:r>
            <a:r>
              <a:rPr lang="en-GB" dirty="0" smtClean="0"/>
              <a:t>in-depth </a:t>
            </a:r>
            <a:r>
              <a:rPr lang="en-GB" dirty="0"/>
              <a:t>and comprehensive knowledge about the concept of “total war”</a:t>
            </a:r>
          </a:p>
          <a:p>
            <a:pPr lvl="1"/>
            <a:r>
              <a:rPr lang="en-US" dirty="0"/>
              <a:t>Comprehend historical concepts and terms</a:t>
            </a:r>
            <a:endParaRPr lang="en-GB" dirty="0"/>
          </a:p>
          <a:p>
            <a:pPr lvl="1"/>
            <a:r>
              <a:rPr lang="en-GB" dirty="0"/>
              <a:t>Widen students’ historical and global perspectives</a:t>
            </a:r>
          </a:p>
          <a:p>
            <a:endParaRPr lang="en-GB" dirty="0"/>
          </a:p>
        </p:txBody>
      </p:sp>
      <p:sp>
        <p:nvSpPr>
          <p:cNvPr id="29" name="矩形 28"/>
          <p:cNvSpPr/>
          <p:nvPr/>
        </p:nvSpPr>
        <p:spPr>
          <a:xfrm>
            <a:off x="8729193" y="5677284"/>
            <a:ext cx="354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1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454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everyday learning and teaching —Historical knowledge</a:t>
            </a:r>
          </a:p>
        </p:txBody>
      </p:sp>
      <p:sp>
        <p:nvSpPr>
          <p:cNvPr id="24" name="矩形 23"/>
          <p:cNvSpPr/>
          <p:nvPr/>
        </p:nvSpPr>
        <p:spPr>
          <a:xfrm>
            <a:off x="971400" y="5691061"/>
            <a:ext cx="430060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5: War and Technological Innovation</a:t>
            </a:r>
          </a:p>
        </p:txBody>
      </p:sp>
      <p:sp>
        <p:nvSpPr>
          <p:cNvPr id="28" name="內容版面配置區 27"/>
          <p:cNvSpPr>
            <a:spLocks noGrp="1"/>
          </p:cNvSpPr>
          <p:nvPr>
            <p:ph sz="half" idx="2"/>
          </p:nvPr>
        </p:nvSpPr>
        <p:spPr>
          <a:xfrm>
            <a:off x="5873407" y="2159867"/>
            <a:ext cx="418403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 connection with </a:t>
            </a:r>
            <a:r>
              <a:rPr lang="en-GB" dirty="0"/>
              <a:t>Topic 5: The rise of modern Europe</a:t>
            </a:r>
            <a:endParaRPr lang="en-US" dirty="0"/>
          </a:p>
          <a:p>
            <a:pPr lvl="1"/>
            <a:r>
              <a:rPr lang="en-GB" dirty="0"/>
              <a:t>Provide students with </a:t>
            </a:r>
            <a:r>
              <a:rPr lang="en-GB" dirty="0" smtClean="0"/>
              <a:t>an in-depth </a:t>
            </a:r>
            <a:r>
              <a:rPr lang="en-GB" dirty="0"/>
              <a:t>and comprehensive knowledge about the “Impact of the Industrial Revolution”</a:t>
            </a:r>
          </a:p>
          <a:p>
            <a:pPr lvl="1"/>
            <a:r>
              <a:rPr lang="en-US" dirty="0"/>
              <a:t>Comprehend historical concepts and terms</a:t>
            </a:r>
            <a:endParaRPr lang="en-GB" dirty="0"/>
          </a:p>
          <a:p>
            <a:pPr lvl="1"/>
            <a:r>
              <a:rPr lang="en-GB" dirty="0"/>
              <a:t>Widen students’ historical and global perspectives</a:t>
            </a:r>
          </a:p>
          <a:p>
            <a:endParaRPr lang="en-GB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240" y="1844705"/>
            <a:ext cx="2630789" cy="388143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1873" y="1844705"/>
            <a:ext cx="2528728" cy="385738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729193" y="5677284"/>
            <a:ext cx="354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2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919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7334" y="433040"/>
            <a:ext cx="8596668" cy="1497360"/>
          </a:xfrm>
        </p:spPr>
        <p:txBody>
          <a:bodyPr/>
          <a:lstStyle/>
          <a:p>
            <a:r>
              <a:rPr lang="en-GB" dirty="0"/>
              <a:t>For everyday learning and teaching —Historical skills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6634" y="1930400"/>
            <a:ext cx="2419316" cy="2475579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Make use of different primary and secondary sources in the resources to nurture historical skills such as:</a:t>
            </a:r>
          </a:p>
          <a:p>
            <a:pPr lvl="1"/>
            <a:r>
              <a:rPr lang="en-US" dirty="0"/>
              <a:t>Describe characteristics of pictures and cartoons</a:t>
            </a:r>
          </a:p>
          <a:p>
            <a:pPr lvl="1"/>
            <a:r>
              <a:rPr lang="en-US" dirty="0"/>
              <a:t>Comprehend the implication of sources</a:t>
            </a:r>
          </a:p>
          <a:p>
            <a:pPr lvl="1"/>
            <a:r>
              <a:rPr lang="en-GB" dirty="0"/>
              <a:t>Select, organise and deploy sources, and express in a well-structured way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5469" y="4248037"/>
            <a:ext cx="2610199" cy="239057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62588" y="6554339"/>
            <a:ext cx="28486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3: War and Medicine</a:t>
            </a:r>
          </a:p>
        </p:txBody>
      </p:sp>
      <p:sp>
        <p:nvSpPr>
          <p:cNvPr id="8" name="矩形 7"/>
          <p:cNvSpPr/>
          <p:nvPr/>
        </p:nvSpPr>
        <p:spPr>
          <a:xfrm>
            <a:off x="31945" y="1718989"/>
            <a:ext cx="36549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2: War and International Law</a:t>
            </a:r>
          </a:p>
        </p:txBody>
      </p:sp>
      <p:sp>
        <p:nvSpPr>
          <p:cNvPr id="9" name="矩形 8"/>
          <p:cNvSpPr/>
          <p:nvPr/>
        </p:nvSpPr>
        <p:spPr>
          <a:xfrm>
            <a:off x="8729193" y="5677284"/>
            <a:ext cx="354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3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510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everyday learning and teaching —Historical skills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875614" y="2057543"/>
            <a:ext cx="4434936" cy="3880773"/>
          </a:xfrm>
        </p:spPr>
        <p:txBody>
          <a:bodyPr/>
          <a:lstStyle/>
          <a:p>
            <a:r>
              <a:rPr lang="en-US" dirty="0"/>
              <a:t>Make use of </a:t>
            </a:r>
            <a:r>
              <a:rPr lang="en-GB" dirty="0"/>
              <a:t>different primary and secondary sources </a:t>
            </a:r>
            <a:r>
              <a:rPr lang="en-US" dirty="0"/>
              <a:t>in the resources to nurture historical skills such as:</a:t>
            </a:r>
          </a:p>
          <a:p>
            <a:pPr lvl="1"/>
            <a:r>
              <a:rPr lang="en-US" dirty="0"/>
              <a:t>Describe characteristics of maps and  diagrams</a:t>
            </a:r>
          </a:p>
          <a:p>
            <a:pPr lvl="1"/>
            <a:r>
              <a:rPr lang="en-US" dirty="0"/>
              <a:t>Comprehend the implication of sources</a:t>
            </a:r>
          </a:p>
          <a:p>
            <a:pPr lvl="1"/>
            <a:r>
              <a:rPr lang="en-GB" dirty="0"/>
              <a:t>Select, organise and deploy sources, and express in a well-structured way</a:t>
            </a:r>
          </a:p>
        </p:txBody>
      </p:sp>
      <p:sp>
        <p:nvSpPr>
          <p:cNvPr id="11" name="矩形 10"/>
          <p:cNvSpPr/>
          <p:nvPr/>
        </p:nvSpPr>
        <p:spPr>
          <a:xfrm>
            <a:off x="222663" y="4588625"/>
            <a:ext cx="28486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1: War and Economy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8064" y="3144750"/>
            <a:ext cx="2028935" cy="356485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998198" y="2885234"/>
            <a:ext cx="28486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3: War and Medicine</a:t>
            </a:r>
          </a:p>
        </p:txBody>
      </p:sp>
      <p:sp>
        <p:nvSpPr>
          <p:cNvPr id="15" name="矩形 14"/>
          <p:cNvSpPr/>
          <p:nvPr/>
        </p:nvSpPr>
        <p:spPr>
          <a:xfrm>
            <a:off x="8729193" y="5677284"/>
            <a:ext cx="354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4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0686" y="1930400"/>
            <a:ext cx="2832620" cy="259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7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everyday learning and teaching —Positive values and attitudes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223" y="2160589"/>
            <a:ext cx="3136398" cy="2080456"/>
          </a:xfrm>
          <a:prstGeom prst="rect">
            <a:avLst/>
          </a:prstGeo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542096" y="2145545"/>
            <a:ext cx="4184034" cy="3880773"/>
          </a:xfrm>
        </p:spPr>
        <p:txBody>
          <a:bodyPr/>
          <a:lstStyle/>
          <a:p>
            <a:r>
              <a:rPr lang="en-GB" dirty="0"/>
              <a:t>Relate the study of history to contemporary life</a:t>
            </a:r>
          </a:p>
          <a:p>
            <a:r>
              <a:rPr lang="en-GB" dirty="0"/>
              <a:t>Appreciate human achievements and aspirations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21" y="2145545"/>
            <a:ext cx="2276475" cy="4191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56" y="4256089"/>
            <a:ext cx="1805693" cy="221949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69256" y="1876218"/>
            <a:ext cx="284866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3: War and Medicine</a:t>
            </a:r>
          </a:p>
        </p:txBody>
      </p:sp>
      <p:sp>
        <p:nvSpPr>
          <p:cNvPr id="9" name="矩形 8"/>
          <p:cNvSpPr/>
          <p:nvPr/>
        </p:nvSpPr>
        <p:spPr>
          <a:xfrm>
            <a:off x="8729193" y="5677284"/>
            <a:ext cx="35445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69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everyday learning and teaching —Positive values and attitudes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Understand that wars are man-made tragedies </a:t>
            </a:r>
          </a:p>
          <a:p>
            <a:r>
              <a:rPr lang="en-GB" dirty="0"/>
              <a:t>Cultivate in students positive values and attitudes of cherishing peace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4578" y="1930400"/>
            <a:ext cx="2063064" cy="308206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33" y="2451812"/>
            <a:ext cx="2066925" cy="260985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1" y="5061662"/>
            <a:ext cx="2680701" cy="1800138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58282" y="5061662"/>
            <a:ext cx="365497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1600" dirty="0"/>
              <a:t>Chapter 2: War and International Law</a:t>
            </a:r>
          </a:p>
        </p:txBody>
      </p:sp>
      <p:sp>
        <p:nvSpPr>
          <p:cNvPr id="11" name="矩形 10"/>
          <p:cNvSpPr/>
          <p:nvPr/>
        </p:nvSpPr>
        <p:spPr>
          <a:xfrm>
            <a:off x="8729194" y="5677284"/>
            <a:ext cx="354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Example </a:t>
            </a:r>
            <a:r>
              <a:rPr lang="en-US" altLang="zh-TW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</a:t>
            </a:r>
            <a:endParaRPr lang="zh-TW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058022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461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Trebuchet MS</vt:lpstr>
      <vt:lpstr>Wingdings 3</vt:lpstr>
      <vt:lpstr>多面向</vt:lpstr>
      <vt:lpstr>Learning and Teaching Resources  for Secondary History Curriculum Military History from Multiple Perspectives: Economy, Medicine, International Law and Others</vt:lpstr>
      <vt:lpstr>     Introduction</vt:lpstr>
      <vt:lpstr>    For everyday learning and teaching</vt:lpstr>
      <vt:lpstr>For everyday learning and teaching —Historical knowledge</vt:lpstr>
      <vt:lpstr>For everyday learning and teaching —Historical knowledge</vt:lpstr>
      <vt:lpstr>For everyday learning and teaching —Historical skills</vt:lpstr>
      <vt:lpstr>For everyday learning and teaching —Historical skills</vt:lpstr>
      <vt:lpstr>For everyday learning and teaching —Positive values and attitudes</vt:lpstr>
      <vt:lpstr>For everyday learning and teaching —Positive values and attitudes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and Teaching Resources for Junior Secondary History Military History from Multiple Perspectives: Economy, Medicine, International Law and Others</dc:title>
  <dc:creator>IP, Kai-yiu Kelvin</dc:creator>
  <cp:lastModifiedBy>HO, Man-shek</cp:lastModifiedBy>
  <cp:revision>100</cp:revision>
  <cp:lastPrinted>2022-12-08T06:41:48Z</cp:lastPrinted>
  <dcterms:created xsi:type="dcterms:W3CDTF">2022-12-08T03:59:35Z</dcterms:created>
  <dcterms:modified xsi:type="dcterms:W3CDTF">2023-04-06T06:17:53Z</dcterms:modified>
</cp:coreProperties>
</file>